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822" r:id="rId5"/>
    <p:sldId id="995" r:id="rId6"/>
    <p:sldId id="978" r:id="rId7"/>
    <p:sldId id="981" r:id="rId8"/>
    <p:sldId id="982" r:id="rId9"/>
    <p:sldId id="983" r:id="rId10"/>
    <p:sldId id="984" r:id="rId11"/>
    <p:sldId id="985" r:id="rId12"/>
    <p:sldId id="987" r:id="rId13"/>
    <p:sldId id="988" r:id="rId14"/>
    <p:sldId id="989" r:id="rId15"/>
    <p:sldId id="990" r:id="rId16"/>
    <p:sldId id="991" r:id="rId17"/>
    <p:sldId id="992" r:id="rId18"/>
    <p:sldId id="993" r:id="rId19"/>
    <p:sldId id="996" r:id="rId20"/>
    <p:sldId id="997" r:id="rId21"/>
    <p:sldId id="99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191212-7AC9-477B-9919-0BC33AD5A06F}" v="264" dt="2024-02-14T22:58:09.894"/>
    <p1510:client id="{F5A877AE-7185-4A69-A5E8-6F3A07313524}" v="11" dt="2024-02-13T23:06:42.9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ct, Julie" userId="S::julie.benedict@vermont.gov::b429a7ad-3659-44fb-a605-245919ac6b1a" providerId="AD" clId="Web-{F250AADF-F1BB-42C6-821A-7953911C451D}"/>
    <pc:docChg chg="modSld">
      <pc:chgData name="Benedict, Julie" userId="S::julie.benedict@vermont.gov::b429a7ad-3659-44fb-a605-245919ac6b1a" providerId="AD" clId="Web-{F250AADF-F1BB-42C6-821A-7953911C451D}" dt="2024-01-24T21:50:38.347" v="5" actId="20577"/>
      <pc:docMkLst>
        <pc:docMk/>
      </pc:docMkLst>
      <pc:sldChg chg="modSp">
        <pc:chgData name="Benedict, Julie" userId="S::julie.benedict@vermont.gov::b429a7ad-3659-44fb-a605-245919ac6b1a" providerId="AD" clId="Web-{F250AADF-F1BB-42C6-821A-7953911C451D}" dt="2024-01-24T21:50:38.347" v="5" actId="20577"/>
        <pc:sldMkLst>
          <pc:docMk/>
          <pc:sldMk cId="1158407138" sldId="995"/>
        </pc:sldMkLst>
        <pc:spChg chg="mod">
          <ac:chgData name="Benedict, Julie" userId="S::julie.benedict@vermont.gov::b429a7ad-3659-44fb-a605-245919ac6b1a" providerId="AD" clId="Web-{F250AADF-F1BB-42C6-821A-7953911C451D}" dt="2024-01-24T21:50:38.347" v="5" actId="20577"/>
          <ac:spMkLst>
            <pc:docMk/>
            <pc:sldMk cId="1158407138" sldId="995"/>
            <ac:spMk id="2" creationId="{4F450039-F88D-8CAC-B4CF-E8B68287DD65}"/>
          </ac:spMkLst>
        </pc:spChg>
      </pc:sldChg>
    </pc:docChg>
  </pc:docChgLst>
  <pc:docChgLst>
    <pc:chgData name="Benedict, Julie" userId="S::julie.benedict@vermont.gov::b429a7ad-3659-44fb-a605-245919ac6b1a" providerId="AD" clId="Web-{F5A877AE-7185-4A69-A5E8-6F3A07313524}"/>
    <pc:docChg chg="modSld">
      <pc:chgData name="Benedict, Julie" userId="S::julie.benedict@vermont.gov::b429a7ad-3659-44fb-a605-245919ac6b1a" providerId="AD" clId="Web-{F5A877AE-7185-4A69-A5E8-6F3A07313524}" dt="2024-02-13T23:06:42.967" v="9" actId="20577"/>
      <pc:docMkLst>
        <pc:docMk/>
      </pc:docMkLst>
      <pc:sldChg chg="modSp">
        <pc:chgData name="Benedict, Julie" userId="S::julie.benedict@vermont.gov::b429a7ad-3659-44fb-a605-245919ac6b1a" providerId="AD" clId="Web-{F5A877AE-7185-4A69-A5E8-6F3A07313524}" dt="2024-02-13T23:06:42.967" v="9" actId="20577"/>
        <pc:sldMkLst>
          <pc:docMk/>
          <pc:sldMk cId="981861391" sldId="978"/>
        </pc:sldMkLst>
        <pc:spChg chg="mod">
          <ac:chgData name="Benedict, Julie" userId="S::julie.benedict@vermont.gov::b429a7ad-3659-44fb-a605-245919ac6b1a" providerId="AD" clId="Web-{F5A877AE-7185-4A69-A5E8-6F3A07313524}" dt="2024-02-13T23:06:42.967" v="9" actId="20577"/>
          <ac:spMkLst>
            <pc:docMk/>
            <pc:sldMk cId="981861391" sldId="978"/>
            <ac:spMk id="3" creationId="{CCCC4E26-908D-18EA-7607-A5C1221859BD}"/>
          </ac:spMkLst>
        </pc:spChg>
      </pc:sldChg>
      <pc:sldChg chg="modSp">
        <pc:chgData name="Benedict, Julie" userId="S::julie.benedict@vermont.gov::b429a7ad-3659-44fb-a605-245919ac6b1a" providerId="AD" clId="Web-{F5A877AE-7185-4A69-A5E8-6F3A07313524}" dt="2024-02-13T22:58:55.429" v="4" actId="20577"/>
        <pc:sldMkLst>
          <pc:docMk/>
          <pc:sldMk cId="1158407138" sldId="995"/>
        </pc:sldMkLst>
        <pc:spChg chg="mod">
          <ac:chgData name="Benedict, Julie" userId="S::julie.benedict@vermont.gov::b429a7ad-3659-44fb-a605-245919ac6b1a" providerId="AD" clId="Web-{F5A877AE-7185-4A69-A5E8-6F3A07313524}" dt="2024-02-13T22:58:55.429" v="4" actId="20577"/>
          <ac:spMkLst>
            <pc:docMk/>
            <pc:sldMk cId="1158407138" sldId="995"/>
            <ac:spMk id="2" creationId="{4F450039-F88D-8CAC-B4CF-E8B68287DD65}"/>
          </ac:spMkLst>
        </pc:spChg>
      </pc:sldChg>
    </pc:docChg>
  </pc:docChgLst>
  <pc:docChgLst>
    <pc:chgData name="Benedict, Julie" userId="S::julie.benedict@vermont.gov::b429a7ad-3659-44fb-a605-245919ac6b1a" providerId="AD" clId="Web-{24DD4214-2C98-4E90-8C65-B8965F764834}"/>
    <pc:docChg chg="addSld modSld">
      <pc:chgData name="Benedict, Julie" userId="S::julie.benedict@vermont.gov::b429a7ad-3659-44fb-a605-245919ac6b1a" providerId="AD" clId="Web-{24DD4214-2C98-4E90-8C65-B8965F764834}" dt="2023-12-14T20:20:05.499" v="38" actId="20577"/>
      <pc:docMkLst>
        <pc:docMk/>
      </pc:docMkLst>
      <pc:sldChg chg="delSp modSp">
        <pc:chgData name="Benedict, Julie" userId="S::julie.benedict@vermont.gov::b429a7ad-3659-44fb-a605-245919ac6b1a" providerId="AD" clId="Web-{24DD4214-2C98-4E90-8C65-B8965F764834}" dt="2023-12-14T20:18:45.638" v="30" actId="20577"/>
        <pc:sldMkLst>
          <pc:docMk/>
          <pc:sldMk cId="3862120505" sldId="988"/>
        </pc:sldMkLst>
        <pc:spChg chg="mod">
          <ac:chgData name="Benedict, Julie" userId="S::julie.benedict@vermont.gov::b429a7ad-3659-44fb-a605-245919ac6b1a" providerId="AD" clId="Web-{24DD4214-2C98-4E90-8C65-B8965F764834}" dt="2023-12-14T20:18:45.638" v="30" actId="20577"/>
          <ac:spMkLst>
            <pc:docMk/>
            <pc:sldMk cId="3862120505" sldId="988"/>
            <ac:spMk id="3" creationId="{284A42DB-BFB5-752E-EC78-A4ADB0A1E293}"/>
          </ac:spMkLst>
        </pc:spChg>
        <pc:spChg chg="del">
          <ac:chgData name="Benedict, Julie" userId="S::julie.benedict@vermont.gov::b429a7ad-3659-44fb-a605-245919ac6b1a" providerId="AD" clId="Web-{24DD4214-2C98-4E90-8C65-B8965F764834}" dt="2023-12-14T20:13:24.415" v="15"/>
          <ac:spMkLst>
            <pc:docMk/>
            <pc:sldMk cId="3862120505" sldId="988"/>
            <ac:spMk id="4" creationId="{97CB94B0-2DDD-4C95-1CAC-3AE8006265DD}"/>
          </ac:spMkLst>
        </pc:spChg>
      </pc:sldChg>
      <pc:sldChg chg="modSp">
        <pc:chgData name="Benedict, Julie" userId="S::julie.benedict@vermont.gov::b429a7ad-3659-44fb-a605-245919ac6b1a" providerId="AD" clId="Web-{24DD4214-2C98-4E90-8C65-B8965F764834}" dt="2023-12-14T20:18:58.576" v="31" actId="20577"/>
        <pc:sldMkLst>
          <pc:docMk/>
          <pc:sldMk cId="3510362162" sldId="989"/>
        </pc:sldMkLst>
        <pc:spChg chg="mod">
          <ac:chgData name="Benedict, Julie" userId="S::julie.benedict@vermont.gov::b429a7ad-3659-44fb-a605-245919ac6b1a" providerId="AD" clId="Web-{24DD4214-2C98-4E90-8C65-B8965F764834}" dt="2023-12-14T20:15:28.120" v="23" actId="20577"/>
          <ac:spMkLst>
            <pc:docMk/>
            <pc:sldMk cId="3510362162" sldId="989"/>
            <ac:spMk id="2" creationId="{5CB3B3F7-9292-2A4F-7868-61CDAC3FA56E}"/>
          </ac:spMkLst>
        </pc:spChg>
        <pc:spChg chg="mod">
          <ac:chgData name="Benedict, Julie" userId="S::julie.benedict@vermont.gov::b429a7ad-3659-44fb-a605-245919ac6b1a" providerId="AD" clId="Web-{24DD4214-2C98-4E90-8C65-B8965F764834}" dt="2023-12-14T20:18:58.576" v="31" actId="20577"/>
          <ac:spMkLst>
            <pc:docMk/>
            <pc:sldMk cId="3510362162" sldId="989"/>
            <ac:spMk id="3" creationId="{B51E8A23-284E-74B2-0D66-EB027B4ACBAE}"/>
          </ac:spMkLst>
        </pc:spChg>
      </pc:sldChg>
      <pc:sldChg chg="modSp">
        <pc:chgData name="Benedict, Julie" userId="S::julie.benedict@vermont.gov::b429a7ad-3659-44fb-a605-245919ac6b1a" providerId="AD" clId="Web-{24DD4214-2C98-4E90-8C65-B8965F764834}" dt="2023-12-14T20:19:44.139" v="32" actId="20577"/>
        <pc:sldMkLst>
          <pc:docMk/>
          <pc:sldMk cId="2935121673" sldId="990"/>
        </pc:sldMkLst>
        <pc:spChg chg="mod">
          <ac:chgData name="Benedict, Julie" userId="S::julie.benedict@vermont.gov::b429a7ad-3659-44fb-a605-245919ac6b1a" providerId="AD" clId="Web-{24DD4214-2C98-4E90-8C65-B8965F764834}" dt="2023-12-14T20:15:23.698" v="22" actId="20577"/>
          <ac:spMkLst>
            <pc:docMk/>
            <pc:sldMk cId="2935121673" sldId="990"/>
            <ac:spMk id="2" creationId="{42E4DFFA-1CD6-D3B6-8A84-CFBD5B376DC1}"/>
          </ac:spMkLst>
        </pc:spChg>
        <pc:spChg chg="mod">
          <ac:chgData name="Benedict, Julie" userId="S::julie.benedict@vermont.gov::b429a7ad-3659-44fb-a605-245919ac6b1a" providerId="AD" clId="Web-{24DD4214-2C98-4E90-8C65-B8965F764834}" dt="2023-12-14T20:19:44.139" v="32" actId="20577"/>
          <ac:spMkLst>
            <pc:docMk/>
            <pc:sldMk cId="2935121673" sldId="990"/>
            <ac:spMk id="3" creationId="{69339F9F-FE72-C66E-5019-49C8C4A0FF25}"/>
          </ac:spMkLst>
        </pc:spChg>
        <pc:spChg chg="mod">
          <ac:chgData name="Benedict, Julie" userId="S::julie.benedict@vermont.gov::b429a7ad-3659-44fb-a605-245919ac6b1a" providerId="AD" clId="Web-{24DD4214-2C98-4E90-8C65-B8965F764834}" dt="2023-12-14T20:18:26.700" v="28" actId="1076"/>
          <ac:spMkLst>
            <pc:docMk/>
            <pc:sldMk cId="2935121673" sldId="990"/>
            <ac:spMk id="4" creationId="{BD3AD7A7-5E1A-06CB-40E4-1212D942D86F}"/>
          </ac:spMkLst>
        </pc:spChg>
      </pc:sldChg>
      <pc:sldChg chg="addSp modSp">
        <pc:chgData name="Benedict, Julie" userId="S::julie.benedict@vermont.gov::b429a7ad-3659-44fb-a605-245919ac6b1a" providerId="AD" clId="Web-{24DD4214-2C98-4E90-8C65-B8965F764834}" dt="2023-12-14T20:15:13.135" v="20" actId="20577"/>
        <pc:sldMkLst>
          <pc:docMk/>
          <pc:sldMk cId="3758859130" sldId="991"/>
        </pc:sldMkLst>
        <pc:spChg chg="mod">
          <ac:chgData name="Benedict, Julie" userId="S::julie.benedict@vermont.gov::b429a7ad-3659-44fb-a605-245919ac6b1a" providerId="AD" clId="Web-{24DD4214-2C98-4E90-8C65-B8965F764834}" dt="2023-12-14T20:15:13.135" v="20" actId="20577"/>
          <ac:spMkLst>
            <pc:docMk/>
            <pc:sldMk cId="3758859130" sldId="991"/>
            <ac:spMk id="2" creationId="{CA136999-6FE1-08D7-1513-ADF2E807463E}"/>
          </ac:spMkLst>
        </pc:spChg>
        <pc:spChg chg="mod">
          <ac:chgData name="Benedict, Julie" userId="S::julie.benedict@vermont.gov::b429a7ad-3659-44fb-a605-245919ac6b1a" providerId="AD" clId="Web-{24DD4214-2C98-4E90-8C65-B8965F764834}" dt="2023-12-14T20:15:09.823" v="19" actId="1076"/>
          <ac:spMkLst>
            <pc:docMk/>
            <pc:sldMk cId="3758859130" sldId="991"/>
            <ac:spMk id="3" creationId="{CA012B32-BB18-06E0-CE83-3E6ACA8E0614}"/>
          </ac:spMkLst>
        </pc:spChg>
        <pc:spChg chg="add">
          <ac:chgData name="Benedict, Julie" userId="S::julie.benedict@vermont.gov::b429a7ad-3659-44fb-a605-245919ac6b1a" providerId="AD" clId="Web-{24DD4214-2C98-4E90-8C65-B8965F764834}" dt="2023-12-14T20:13:41.009" v="16"/>
          <ac:spMkLst>
            <pc:docMk/>
            <pc:sldMk cId="3758859130" sldId="991"/>
            <ac:spMk id="4" creationId="{82486961-2A0E-CF48-13B4-9E5434BCB3BE}"/>
          </ac:spMkLst>
        </pc:spChg>
      </pc:sldChg>
      <pc:sldChg chg="modSp">
        <pc:chgData name="Benedict, Julie" userId="S::julie.benedict@vermont.gov::b429a7ad-3659-44fb-a605-245919ac6b1a" providerId="AD" clId="Web-{24DD4214-2C98-4E90-8C65-B8965F764834}" dt="2023-12-14T20:15:19.104" v="21" actId="20577"/>
        <pc:sldMkLst>
          <pc:docMk/>
          <pc:sldMk cId="1913680705" sldId="992"/>
        </pc:sldMkLst>
        <pc:spChg chg="mod">
          <ac:chgData name="Benedict, Julie" userId="S::julie.benedict@vermont.gov::b429a7ad-3659-44fb-a605-245919ac6b1a" providerId="AD" clId="Web-{24DD4214-2C98-4E90-8C65-B8965F764834}" dt="2023-12-14T20:15:19.104" v="21" actId="20577"/>
          <ac:spMkLst>
            <pc:docMk/>
            <pc:sldMk cId="1913680705" sldId="992"/>
            <ac:spMk id="2" creationId="{2A262C25-E5F6-BA0C-48BA-DCC0A9E52F41}"/>
          </ac:spMkLst>
        </pc:spChg>
      </pc:sldChg>
      <pc:sldChg chg="modSp new">
        <pc:chgData name="Benedict, Julie" userId="S::julie.benedict@vermont.gov::b429a7ad-3659-44fb-a605-245919ac6b1a" providerId="AD" clId="Web-{24DD4214-2C98-4E90-8C65-B8965F764834}" dt="2023-12-14T20:20:05.499" v="38" actId="20577"/>
        <pc:sldMkLst>
          <pc:docMk/>
          <pc:sldMk cId="2131973606" sldId="996"/>
        </pc:sldMkLst>
        <pc:spChg chg="mod">
          <ac:chgData name="Benedict, Julie" userId="S::julie.benedict@vermont.gov::b429a7ad-3659-44fb-a605-245919ac6b1a" providerId="AD" clId="Web-{24DD4214-2C98-4E90-8C65-B8965F764834}" dt="2023-12-14T20:20:05.499" v="38" actId="20577"/>
          <ac:spMkLst>
            <pc:docMk/>
            <pc:sldMk cId="2131973606" sldId="996"/>
            <ac:spMk id="2" creationId="{D1CE32C7-288D-E849-9B4D-E70D29CECD76}"/>
          </ac:spMkLst>
        </pc:spChg>
      </pc:sldChg>
    </pc:docChg>
  </pc:docChgLst>
  <pc:docChgLst>
    <pc:chgData name="Benedict, Julie" userId="S::julie.benedict@vermont.gov::b429a7ad-3659-44fb-a605-245919ac6b1a" providerId="AD" clId="Web-{F96ED1B7-90F1-4F49-BB71-250B1D0A70BA}"/>
    <pc:docChg chg="modSld">
      <pc:chgData name="Benedict, Julie" userId="S::julie.benedict@vermont.gov::b429a7ad-3659-44fb-a605-245919ac6b1a" providerId="AD" clId="Web-{F96ED1B7-90F1-4F49-BB71-250B1D0A70BA}" dt="2023-12-14T20:08:01.683" v="3" actId="20577"/>
      <pc:docMkLst>
        <pc:docMk/>
      </pc:docMkLst>
      <pc:sldChg chg="modSp">
        <pc:chgData name="Benedict, Julie" userId="S::julie.benedict@vermont.gov::b429a7ad-3659-44fb-a605-245919ac6b1a" providerId="AD" clId="Web-{F96ED1B7-90F1-4F49-BB71-250B1D0A70BA}" dt="2023-12-14T20:08:01.683" v="3" actId="20577"/>
        <pc:sldMkLst>
          <pc:docMk/>
          <pc:sldMk cId="981861391" sldId="978"/>
        </pc:sldMkLst>
        <pc:spChg chg="mod">
          <ac:chgData name="Benedict, Julie" userId="S::julie.benedict@vermont.gov::b429a7ad-3659-44fb-a605-245919ac6b1a" providerId="AD" clId="Web-{F96ED1B7-90F1-4F49-BB71-250B1D0A70BA}" dt="2023-12-14T20:08:01.683" v="3" actId="20577"/>
          <ac:spMkLst>
            <pc:docMk/>
            <pc:sldMk cId="981861391" sldId="978"/>
            <ac:spMk id="4" creationId="{0683BEE6-89C6-069B-6058-524580FB8EB2}"/>
          </ac:spMkLst>
        </pc:spChg>
      </pc:sldChg>
    </pc:docChg>
  </pc:docChgLst>
  <pc:docChgLst>
    <pc:chgData name="Benedict, Julie" userId="S::julie.benedict@vermont.gov::b429a7ad-3659-44fb-a605-245919ac6b1a" providerId="AD" clId="Web-{9D191212-7AC9-477B-9919-0BC33AD5A06F}"/>
    <pc:docChg chg="addSld modSld">
      <pc:chgData name="Benedict, Julie" userId="S::julie.benedict@vermont.gov::b429a7ad-3659-44fb-a605-245919ac6b1a" providerId="AD" clId="Web-{9D191212-7AC9-477B-9919-0BC33AD5A06F}" dt="2024-02-14T22:58:09.894" v="263" actId="20577"/>
      <pc:docMkLst>
        <pc:docMk/>
      </pc:docMkLst>
      <pc:sldChg chg="modSp">
        <pc:chgData name="Benedict, Julie" userId="S::julie.benedict@vermont.gov::b429a7ad-3659-44fb-a605-245919ac6b1a" providerId="AD" clId="Web-{9D191212-7AC9-477B-9919-0BC33AD5A06F}" dt="2024-02-14T22:21:13.620" v="29" actId="20577"/>
        <pc:sldMkLst>
          <pc:docMk/>
          <pc:sldMk cId="3862120505" sldId="988"/>
        </pc:sldMkLst>
        <pc:spChg chg="mod">
          <ac:chgData name="Benedict, Julie" userId="S::julie.benedict@vermont.gov::b429a7ad-3659-44fb-a605-245919ac6b1a" providerId="AD" clId="Web-{9D191212-7AC9-477B-9919-0BC33AD5A06F}" dt="2024-02-14T22:21:13.620" v="29" actId="20577"/>
          <ac:spMkLst>
            <pc:docMk/>
            <pc:sldMk cId="3862120505" sldId="988"/>
            <ac:spMk id="3" creationId="{284A42DB-BFB5-752E-EC78-A4ADB0A1E293}"/>
          </ac:spMkLst>
        </pc:spChg>
      </pc:sldChg>
      <pc:sldChg chg="modSp">
        <pc:chgData name="Benedict, Julie" userId="S::julie.benedict@vermont.gov::b429a7ad-3659-44fb-a605-245919ac6b1a" providerId="AD" clId="Web-{9D191212-7AC9-477B-9919-0BC33AD5A06F}" dt="2024-02-14T22:52:36.922" v="204" actId="20577"/>
        <pc:sldMkLst>
          <pc:docMk/>
          <pc:sldMk cId="2131973606" sldId="996"/>
        </pc:sldMkLst>
        <pc:spChg chg="mod">
          <ac:chgData name="Benedict, Julie" userId="S::julie.benedict@vermont.gov::b429a7ad-3659-44fb-a605-245919ac6b1a" providerId="AD" clId="Web-{9D191212-7AC9-477B-9919-0BC33AD5A06F}" dt="2024-02-14T22:52:36.922" v="204" actId="20577"/>
          <ac:spMkLst>
            <pc:docMk/>
            <pc:sldMk cId="2131973606" sldId="996"/>
            <ac:spMk id="3" creationId="{367B791F-C26F-93E3-BBBA-AC458C669618}"/>
          </ac:spMkLst>
        </pc:spChg>
      </pc:sldChg>
      <pc:sldChg chg="modSp new">
        <pc:chgData name="Benedict, Julie" userId="S::julie.benedict@vermont.gov::b429a7ad-3659-44fb-a605-245919ac6b1a" providerId="AD" clId="Web-{9D191212-7AC9-477B-9919-0BC33AD5A06F}" dt="2024-02-14T22:58:09.894" v="263" actId="20577"/>
        <pc:sldMkLst>
          <pc:docMk/>
          <pc:sldMk cId="2629314141" sldId="997"/>
        </pc:sldMkLst>
        <pc:spChg chg="mod">
          <ac:chgData name="Benedict, Julie" userId="S::julie.benedict@vermont.gov::b429a7ad-3659-44fb-a605-245919ac6b1a" providerId="AD" clId="Web-{9D191212-7AC9-477B-9919-0BC33AD5A06F}" dt="2024-02-14T22:58:09.894" v="263" actId="20577"/>
          <ac:spMkLst>
            <pc:docMk/>
            <pc:sldMk cId="2629314141" sldId="997"/>
            <ac:spMk id="3" creationId="{364759F4-B46F-FED7-070A-318157AB6EFD}"/>
          </ac:spMkLst>
        </pc:spChg>
      </pc:sldChg>
    </pc:docChg>
  </pc:docChgLst>
  <pc:docChgLst>
    <pc:chgData name="Benedict, Julie" userId="S::julie.benedict@vermont.gov::b429a7ad-3659-44fb-a605-245919ac6b1a" providerId="AD" clId="Web-{4141B2F8-E7E9-4A8A-85BB-24892D45A966}"/>
    <pc:docChg chg="modSld sldOrd">
      <pc:chgData name="Benedict, Julie" userId="S::julie.benedict@vermont.gov::b429a7ad-3659-44fb-a605-245919ac6b1a" providerId="AD" clId="Web-{4141B2F8-E7E9-4A8A-85BB-24892D45A966}" dt="2023-12-13T17:26:00.779" v="167"/>
      <pc:docMkLst>
        <pc:docMk/>
      </pc:docMkLst>
      <pc:sldChg chg="addSp modSp">
        <pc:chgData name="Benedict, Julie" userId="S::julie.benedict@vermont.gov::b429a7ad-3659-44fb-a605-245919ac6b1a" providerId="AD" clId="Web-{4141B2F8-E7E9-4A8A-85BB-24892D45A966}" dt="2023-12-13T17:26:00.779" v="167"/>
        <pc:sldMkLst>
          <pc:docMk/>
          <pc:sldMk cId="3862120505" sldId="988"/>
        </pc:sldMkLst>
        <pc:spChg chg="mod">
          <ac:chgData name="Benedict, Julie" userId="S::julie.benedict@vermont.gov::b429a7ad-3659-44fb-a605-245919ac6b1a" providerId="AD" clId="Web-{4141B2F8-E7E9-4A8A-85BB-24892D45A966}" dt="2023-12-13T17:25:41.451" v="165" actId="20577"/>
          <ac:spMkLst>
            <pc:docMk/>
            <pc:sldMk cId="3862120505" sldId="988"/>
            <ac:spMk id="2" creationId="{81D6048D-E2BD-9688-ADAF-DF7384F59050}"/>
          </ac:spMkLst>
        </pc:spChg>
        <pc:spChg chg="add">
          <ac:chgData name="Benedict, Julie" userId="S::julie.benedict@vermont.gov::b429a7ad-3659-44fb-a605-245919ac6b1a" providerId="AD" clId="Web-{4141B2F8-E7E9-4A8A-85BB-24892D45A966}" dt="2023-12-13T17:26:00.779" v="167"/>
          <ac:spMkLst>
            <pc:docMk/>
            <pc:sldMk cId="3862120505" sldId="988"/>
            <ac:spMk id="4" creationId="{97CB94B0-2DDD-4C95-1CAC-3AE8006265DD}"/>
          </ac:spMkLst>
        </pc:spChg>
      </pc:sldChg>
      <pc:sldChg chg="addSp">
        <pc:chgData name="Benedict, Julie" userId="S::julie.benedict@vermont.gov::b429a7ad-3659-44fb-a605-245919ac6b1a" providerId="AD" clId="Web-{4141B2F8-E7E9-4A8A-85BB-24892D45A966}" dt="2023-12-13T17:24:47.012" v="151"/>
        <pc:sldMkLst>
          <pc:docMk/>
          <pc:sldMk cId="3510362162" sldId="989"/>
        </pc:sldMkLst>
        <pc:spChg chg="add">
          <ac:chgData name="Benedict, Julie" userId="S::julie.benedict@vermont.gov::b429a7ad-3659-44fb-a605-245919ac6b1a" providerId="AD" clId="Web-{4141B2F8-E7E9-4A8A-85BB-24892D45A966}" dt="2023-12-13T17:24:47.012" v="151"/>
          <ac:spMkLst>
            <pc:docMk/>
            <pc:sldMk cId="3510362162" sldId="989"/>
            <ac:spMk id="4" creationId="{2B12D966-B97E-B234-FA83-D45B47590ED7}"/>
          </ac:spMkLst>
        </pc:spChg>
      </pc:sldChg>
      <pc:sldChg chg="addSp">
        <pc:chgData name="Benedict, Julie" userId="S::julie.benedict@vermont.gov::b429a7ad-3659-44fb-a605-245919ac6b1a" providerId="AD" clId="Web-{4141B2F8-E7E9-4A8A-85BB-24892D45A966}" dt="2023-12-13T17:24:58.434" v="152"/>
        <pc:sldMkLst>
          <pc:docMk/>
          <pc:sldMk cId="2935121673" sldId="990"/>
        </pc:sldMkLst>
        <pc:spChg chg="add">
          <ac:chgData name="Benedict, Julie" userId="S::julie.benedict@vermont.gov::b429a7ad-3659-44fb-a605-245919ac6b1a" providerId="AD" clId="Web-{4141B2F8-E7E9-4A8A-85BB-24892D45A966}" dt="2023-12-13T17:24:58.434" v="152"/>
          <ac:spMkLst>
            <pc:docMk/>
            <pc:sldMk cId="2935121673" sldId="990"/>
            <ac:spMk id="4" creationId="{BD3AD7A7-5E1A-06CB-40E4-1212D942D86F}"/>
          </ac:spMkLst>
        </pc:spChg>
      </pc:sldChg>
      <pc:sldChg chg="ord">
        <pc:chgData name="Benedict, Julie" userId="S::julie.benedict@vermont.gov::b429a7ad-3659-44fb-a605-245919ac6b1a" providerId="AD" clId="Web-{4141B2F8-E7E9-4A8A-85BB-24892D45A966}" dt="2023-12-13T17:25:48.185" v="166"/>
        <pc:sldMkLst>
          <pc:docMk/>
          <pc:sldMk cId="1913680705" sldId="992"/>
        </pc:sldMkLst>
      </pc:sldChg>
      <pc:sldChg chg="modSp">
        <pc:chgData name="Benedict, Julie" userId="S::julie.benedict@vermont.gov::b429a7ad-3659-44fb-a605-245919ac6b1a" providerId="AD" clId="Web-{4141B2F8-E7E9-4A8A-85BB-24892D45A966}" dt="2023-12-13T17:24:37.887" v="150" actId="20577"/>
        <pc:sldMkLst>
          <pc:docMk/>
          <pc:sldMk cId="1158407138" sldId="995"/>
        </pc:sldMkLst>
        <pc:spChg chg="mod">
          <ac:chgData name="Benedict, Julie" userId="S::julie.benedict@vermont.gov::b429a7ad-3659-44fb-a605-245919ac6b1a" providerId="AD" clId="Web-{4141B2F8-E7E9-4A8A-85BB-24892D45A966}" dt="2023-12-13T17:24:37.887" v="150" actId="20577"/>
          <ac:spMkLst>
            <pc:docMk/>
            <pc:sldMk cId="1158407138" sldId="995"/>
            <ac:spMk id="3" creationId="{9B1067A4-E685-9EA9-07C7-8E84D00AE28D}"/>
          </ac:spMkLst>
        </pc:spChg>
      </pc:sldChg>
    </pc:docChg>
  </pc:docChgLst>
  <pc:docChgLst>
    <pc:chgData name="Benedict, Julie" userId="S::julie.benedict@vermont.gov::b429a7ad-3659-44fb-a605-245919ac6b1a" providerId="AD" clId="Web-{0FCFFD5F-3F7A-43A9-8686-2F790F24A42B}"/>
    <pc:docChg chg="modSld">
      <pc:chgData name="Benedict, Julie" userId="S::julie.benedict@vermont.gov::b429a7ad-3659-44fb-a605-245919ac6b1a" providerId="AD" clId="Web-{0FCFFD5F-3F7A-43A9-8686-2F790F24A42B}" dt="2024-01-24T22:57:16.969" v="22" actId="20577"/>
      <pc:docMkLst>
        <pc:docMk/>
      </pc:docMkLst>
      <pc:sldChg chg="modSp">
        <pc:chgData name="Benedict, Julie" userId="S::julie.benedict@vermont.gov::b429a7ad-3659-44fb-a605-245919ac6b1a" providerId="AD" clId="Web-{0FCFFD5F-3F7A-43A9-8686-2F790F24A42B}" dt="2024-01-24T22:57:16.969" v="22" actId="20577"/>
        <pc:sldMkLst>
          <pc:docMk/>
          <pc:sldMk cId="4114354215" sldId="993"/>
        </pc:sldMkLst>
        <pc:spChg chg="mod">
          <ac:chgData name="Benedict, Julie" userId="S::julie.benedict@vermont.gov::b429a7ad-3659-44fb-a605-245919ac6b1a" providerId="AD" clId="Web-{0FCFFD5F-3F7A-43A9-8686-2F790F24A42B}" dt="2024-01-24T22:57:16.969" v="22" actId="20577"/>
          <ac:spMkLst>
            <pc:docMk/>
            <pc:sldMk cId="4114354215" sldId="993"/>
            <ac:spMk id="3" creationId="{0D596E41-F99C-B26A-C6A9-5ACA338FF074}"/>
          </ac:spMkLst>
        </pc:spChg>
      </pc:sldChg>
    </pc:docChg>
  </pc:docChgLst>
  <pc:docChgLst>
    <pc:chgData name="Benedict, Julie" userId="S::julie.benedict@vermont.gov::b429a7ad-3659-44fb-a605-245919ac6b1a" providerId="AD" clId="Web-{27859BA6-A7C1-456D-97BF-3D8ED00AE075}"/>
    <pc:docChg chg="addSld modSld">
      <pc:chgData name="Benedict, Julie" userId="S::julie.benedict@vermont.gov::b429a7ad-3659-44fb-a605-245919ac6b1a" providerId="AD" clId="Web-{27859BA6-A7C1-456D-97BF-3D8ED00AE075}" dt="2023-12-06T19:05:51.333" v="82" actId="20577"/>
      <pc:docMkLst>
        <pc:docMk/>
      </pc:docMkLst>
      <pc:sldChg chg="modSp">
        <pc:chgData name="Benedict, Julie" userId="S::julie.benedict@vermont.gov::b429a7ad-3659-44fb-a605-245919ac6b1a" providerId="AD" clId="Web-{27859BA6-A7C1-456D-97BF-3D8ED00AE075}" dt="2023-12-06T19:02:25.471" v="0" actId="20577"/>
        <pc:sldMkLst>
          <pc:docMk/>
          <pc:sldMk cId="3862120505" sldId="988"/>
        </pc:sldMkLst>
        <pc:spChg chg="mod">
          <ac:chgData name="Benedict, Julie" userId="S::julie.benedict@vermont.gov::b429a7ad-3659-44fb-a605-245919ac6b1a" providerId="AD" clId="Web-{27859BA6-A7C1-456D-97BF-3D8ED00AE075}" dt="2023-12-06T19:02:25.471" v="0" actId="20577"/>
          <ac:spMkLst>
            <pc:docMk/>
            <pc:sldMk cId="3862120505" sldId="988"/>
            <ac:spMk id="3" creationId="{284A42DB-BFB5-752E-EC78-A4ADB0A1E293}"/>
          </ac:spMkLst>
        </pc:spChg>
      </pc:sldChg>
      <pc:sldChg chg="modSp">
        <pc:chgData name="Benedict, Julie" userId="S::julie.benedict@vermont.gov::b429a7ad-3659-44fb-a605-245919ac6b1a" providerId="AD" clId="Web-{27859BA6-A7C1-456D-97BF-3D8ED00AE075}" dt="2023-12-06T19:03:04.206" v="7" actId="20577"/>
        <pc:sldMkLst>
          <pc:docMk/>
          <pc:sldMk cId="3510362162" sldId="989"/>
        </pc:sldMkLst>
        <pc:spChg chg="mod">
          <ac:chgData name="Benedict, Julie" userId="S::julie.benedict@vermont.gov::b429a7ad-3659-44fb-a605-245919ac6b1a" providerId="AD" clId="Web-{27859BA6-A7C1-456D-97BF-3D8ED00AE075}" dt="2023-12-06T19:03:04.206" v="7" actId="20577"/>
          <ac:spMkLst>
            <pc:docMk/>
            <pc:sldMk cId="3510362162" sldId="989"/>
            <ac:spMk id="3" creationId="{B51E8A23-284E-74B2-0D66-EB027B4ACBAE}"/>
          </ac:spMkLst>
        </pc:spChg>
      </pc:sldChg>
      <pc:sldChg chg="modSp new">
        <pc:chgData name="Benedict, Julie" userId="S::julie.benedict@vermont.gov::b429a7ad-3659-44fb-a605-245919ac6b1a" providerId="AD" clId="Web-{27859BA6-A7C1-456D-97BF-3D8ED00AE075}" dt="2023-12-06T19:03:34.519" v="10" actId="20577"/>
        <pc:sldMkLst>
          <pc:docMk/>
          <pc:sldMk cId="2935121673" sldId="990"/>
        </pc:sldMkLst>
        <pc:spChg chg="mod">
          <ac:chgData name="Benedict, Julie" userId="S::julie.benedict@vermont.gov::b429a7ad-3659-44fb-a605-245919ac6b1a" providerId="AD" clId="Web-{27859BA6-A7C1-456D-97BF-3D8ED00AE075}" dt="2023-12-06T19:03:11.097" v="8" actId="20577"/>
          <ac:spMkLst>
            <pc:docMk/>
            <pc:sldMk cId="2935121673" sldId="990"/>
            <ac:spMk id="2" creationId="{42E4DFFA-1CD6-D3B6-8A84-CFBD5B376DC1}"/>
          </ac:spMkLst>
        </pc:spChg>
        <pc:spChg chg="mod">
          <ac:chgData name="Benedict, Julie" userId="S::julie.benedict@vermont.gov::b429a7ad-3659-44fb-a605-245919ac6b1a" providerId="AD" clId="Web-{27859BA6-A7C1-456D-97BF-3D8ED00AE075}" dt="2023-12-06T19:03:34.519" v="10" actId="20577"/>
          <ac:spMkLst>
            <pc:docMk/>
            <pc:sldMk cId="2935121673" sldId="990"/>
            <ac:spMk id="3" creationId="{69339F9F-FE72-C66E-5019-49C8C4A0FF25}"/>
          </ac:spMkLst>
        </pc:spChg>
      </pc:sldChg>
      <pc:sldChg chg="modSp new">
        <pc:chgData name="Benedict, Julie" userId="S::julie.benedict@vermont.gov::b429a7ad-3659-44fb-a605-245919ac6b1a" providerId="AD" clId="Web-{27859BA6-A7C1-456D-97BF-3D8ED00AE075}" dt="2023-12-06T19:04:05.941" v="20" actId="20577"/>
        <pc:sldMkLst>
          <pc:docMk/>
          <pc:sldMk cId="3758859130" sldId="991"/>
        </pc:sldMkLst>
        <pc:spChg chg="mod">
          <ac:chgData name="Benedict, Julie" userId="S::julie.benedict@vermont.gov::b429a7ad-3659-44fb-a605-245919ac6b1a" providerId="AD" clId="Web-{27859BA6-A7C1-456D-97BF-3D8ED00AE075}" dt="2023-12-06T19:04:00.894" v="18" actId="20577"/>
          <ac:spMkLst>
            <pc:docMk/>
            <pc:sldMk cId="3758859130" sldId="991"/>
            <ac:spMk id="2" creationId="{CA136999-6FE1-08D7-1513-ADF2E807463E}"/>
          </ac:spMkLst>
        </pc:spChg>
        <pc:spChg chg="mod">
          <ac:chgData name="Benedict, Julie" userId="S::julie.benedict@vermont.gov::b429a7ad-3659-44fb-a605-245919ac6b1a" providerId="AD" clId="Web-{27859BA6-A7C1-456D-97BF-3D8ED00AE075}" dt="2023-12-06T19:04:05.941" v="20" actId="20577"/>
          <ac:spMkLst>
            <pc:docMk/>
            <pc:sldMk cId="3758859130" sldId="991"/>
            <ac:spMk id="3" creationId="{CA012B32-BB18-06E0-CE83-3E6ACA8E0614}"/>
          </ac:spMkLst>
        </pc:spChg>
      </pc:sldChg>
      <pc:sldChg chg="modSp new">
        <pc:chgData name="Benedict, Julie" userId="S::julie.benedict@vermont.gov::b429a7ad-3659-44fb-a605-245919ac6b1a" providerId="AD" clId="Web-{27859BA6-A7C1-456D-97BF-3D8ED00AE075}" dt="2023-12-06T19:04:34.848" v="31" actId="1076"/>
        <pc:sldMkLst>
          <pc:docMk/>
          <pc:sldMk cId="1913680705" sldId="992"/>
        </pc:sldMkLst>
        <pc:spChg chg="mod">
          <ac:chgData name="Benedict, Julie" userId="S::julie.benedict@vermont.gov::b429a7ad-3659-44fb-a605-245919ac6b1a" providerId="AD" clId="Web-{27859BA6-A7C1-456D-97BF-3D8ED00AE075}" dt="2023-12-06T19:04:25.707" v="28" actId="20577"/>
          <ac:spMkLst>
            <pc:docMk/>
            <pc:sldMk cId="1913680705" sldId="992"/>
            <ac:spMk id="2" creationId="{2A262C25-E5F6-BA0C-48BA-DCC0A9E52F41}"/>
          </ac:spMkLst>
        </pc:spChg>
        <pc:spChg chg="mod">
          <ac:chgData name="Benedict, Julie" userId="S::julie.benedict@vermont.gov::b429a7ad-3659-44fb-a605-245919ac6b1a" providerId="AD" clId="Web-{27859BA6-A7C1-456D-97BF-3D8ED00AE075}" dt="2023-12-06T19:04:34.848" v="31" actId="1076"/>
          <ac:spMkLst>
            <pc:docMk/>
            <pc:sldMk cId="1913680705" sldId="992"/>
            <ac:spMk id="3" creationId="{26AABAA5-702E-8C02-B453-006B3164B7DE}"/>
          </ac:spMkLst>
        </pc:spChg>
      </pc:sldChg>
      <pc:sldChg chg="modSp new">
        <pc:chgData name="Benedict, Julie" userId="S::julie.benedict@vermont.gov::b429a7ad-3659-44fb-a605-245919ac6b1a" providerId="AD" clId="Web-{27859BA6-A7C1-456D-97BF-3D8ED00AE075}" dt="2023-12-06T19:05:02.270" v="56" actId="20577"/>
        <pc:sldMkLst>
          <pc:docMk/>
          <pc:sldMk cId="4114354215" sldId="993"/>
        </pc:sldMkLst>
        <pc:spChg chg="mod">
          <ac:chgData name="Benedict, Julie" userId="S::julie.benedict@vermont.gov::b429a7ad-3659-44fb-a605-245919ac6b1a" providerId="AD" clId="Web-{27859BA6-A7C1-456D-97BF-3D8ED00AE075}" dt="2023-12-06T19:04:45.645" v="47" actId="20577"/>
          <ac:spMkLst>
            <pc:docMk/>
            <pc:sldMk cId="4114354215" sldId="993"/>
            <ac:spMk id="2" creationId="{2D073E80-E1B7-B798-DCB2-6ED177A4359A}"/>
          </ac:spMkLst>
        </pc:spChg>
        <pc:spChg chg="mod">
          <ac:chgData name="Benedict, Julie" userId="S::julie.benedict@vermont.gov::b429a7ad-3659-44fb-a605-245919ac6b1a" providerId="AD" clId="Web-{27859BA6-A7C1-456D-97BF-3D8ED00AE075}" dt="2023-12-06T19:05:02.270" v="56" actId="20577"/>
          <ac:spMkLst>
            <pc:docMk/>
            <pc:sldMk cId="4114354215" sldId="993"/>
            <ac:spMk id="3" creationId="{0D596E41-F99C-B26A-C6A9-5ACA338FF074}"/>
          </ac:spMkLst>
        </pc:spChg>
      </pc:sldChg>
      <pc:sldChg chg="delSp modSp new">
        <pc:chgData name="Benedict, Julie" userId="S::julie.benedict@vermont.gov::b429a7ad-3659-44fb-a605-245919ac6b1a" providerId="AD" clId="Web-{27859BA6-A7C1-456D-97BF-3D8ED00AE075}" dt="2023-12-06T19:05:24.036" v="71"/>
        <pc:sldMkLst>
          <pc:docMk/>
          <pc:sldMk cId="3981056128" sldId="994"/>
        </pc:sldMkLst>
        <pc:spChg chg="del">
          <ac:chgData name="Benedict, Julie" userId="S::julie.benedict@vermont.gov::b429a7ad-3659-44fb-a605-245919ac6b1a" providerId="AD" clId="Web-{27859BA6-A7C1-456D-97BF-3D8ED00AE075}" dt="2023-12-06T19:05:24.036" v="71"/>
          <ac:spMkLst>
            <pc:docMk/>
            <pc:sldMk cId="3981056128" sldId="994"/>
            <ac:spMk id="2" creationId="{D9E4AC0A-87FE-CBD1-8C91-75BC74CA3D81}"/>
          </ac:spMkLst>
        </pc:spChg>
        <pc:spChg chg="mod">
          <ac:chgData name="Benedict, Julie" userId="S::julie.benedict@vermont.gov::b429a7ad-3659-44fb-a605-245919ac6b1a" providerId="AD" clId="Web-{27859BA6-A7C1-456D-97BF-3D8ED00AE075}" dt="2023-12-06T19:05:21.739" v="70" actId="20577"/>
          <ac:spMkLst>
            <pc:docMk/>
            <pc:sldMk cId="3981056128" sldId="994"/>
            <ac:spMk id="3" creationId="{0207E510-6E88-818E-D263-11B3EFAFD815}"/>
          </ac:spMkLst>
        </pc:spChg>
      </pc:sldChg>
      <pc:sldChg chg="modSp new">
        <pc:chgData name="Benedict, Julie" userId="S::julie.benedict@vermont.gov::b429a7ad-3659-44fb-a605-245919ac6b1a" providerId="AD" clId="Web-{27859BA6-A7C1-456D-97BF-3D8ED00AE075}" dt="2023-12-06T19:05:51.333" v="82" actId="20577"/>
        <pc:sldMkLst>
          <pc:docMk/>
          <pc:sldMk cId="1158407138" sldId="995"/>
        </pc:sldMkLst>
        <pc:spChg chg="mod">
          <ac:chgData name="Benedict, Julie" userId="S::julie.benedict@vermont.gov::b429a7ad-3659-44fb-a605-245919ac6b1a" providerId="AD" clId="Web-{27859BA6-A7C1-456D-97BF-3D8ED00AE075}" dt="2023-12-06T19:05:51.333" v="82" actId="20577"/>
          <ac:spMkLst>
            <pc:docMk/>
            <pc:sldMk cId="1158407138" sldId="995"/>
            <ac:spMk id="2" creationId="{4F450039-F88D-8CAC-B4CF-E8B68287DD65}"/>
          </ac:spMkLst>
        </pc:spChg>
      </pc:sldChg>
    </pc:docChg>
  </pc:docChgLst>
  <pc:docChgLst>
    <pc:chgData name="Benedict, Julie" userId="S::julie.benedict@vermont.gov::b429a7ad-3659-44fb-a605-245919ac6b1a" providerId="AD" clId="Web-{344F37B4-ECEF-4BE3-BB6E-B601BF8FF80B}"/>
    <pc:docChg chg="modSld">
      <pc:chgData name="Benedict, Julie" userId="S::julie.benedict@vermont.gov::b429a7ad-3659-44fb-a605-245919ac6b1a" providerId="AD" clId="Web-{344F37B4-ECEF-4BE3-BB6E-B601BF8FF80B}" dt="2023-12-16T01:39:04.802" v="45" actId="20577"/>
      <pc:docMkLst>
        <pc:docMk/>
      </pc:docMkLst>
      <pc:sldChg chg="modSp">
        <pc:chgData name="Benedict, Julie" userId="S::julie.benedict@vermont.gov::b429a7ad-3659-44fb-a605-245919ac6b1a" providerId="AD" clId="Web-{344F37B4-ECEF-4BE3-BB6E-B601BF8FF80B}" dt="2023-12-16T01:37:50.472" v="4" actId="20577"/>
        <pc:sldMkLst>
          <pc:docMk/>
          <pc:sldMk cId="3862120505" sldId="988"/>
        </pc:sldMkLst>
        <pc:spChg chg="mod">
          <ac:chgData name="Benedict, Julie" userId="S::julie.benedict@vermont.gov::b429a7ad-3659-44fb-a605-245919ac6b1a" providerId="AD" clId="Web-{344F37B4-ECEF-4BE3-BB6E-B601BF8FF80B}" dt="2023-12-16T01:37:50.472" v="4" actId="20577"/>
          <ac:spMkLst>
            <pc:docMk/>
            <pc:sldMk cId="3862120505" sldId="988"/>
            <ac:spMk id="2" creationId="{81D6048D-E2BD-9688-ADAF-DF7384F59050}"/>
          </ac:spMkLst>
        </pc:spChg>
      </pc:sldChg>
      <pc:sldChg chg="modSp">
        <pc:chgData name="Benedict, Julie" userId="S::julie.benedict@vermont.gov::b429a7ad-3659-44fb-a605-245919ac6b1a" providerId="AD" clId="Web-{344F37B4-ECEF-4BE3-BB6E-B601BF8FF80B}" dt="2023-12-16T01:38:04.707" v="5" actId="20577"/>
        <pc:sldMkLst>
          <pc:docMk/>
          <pc:sldMk cId="3510362162" sldId="989"/>
        </pc:sldMkLst>
        <pc:spChg chg="mod">
          <ac:chgData name="Benedict, Julie" userId="S::julie.benedict@vermont.gov::b429a7ad-3659-44fb-a605-245919ac6b1a" providerId="AD" clId="Web-{344F37B4-ECEF-4BE3-BB6E-B601BF8FF80B}" dt="2023-12-16T01:38:04.707" v="5" actId="20577"/>
          <ac:spMkLst>
            <pc:docMk/>
            <pc:sldMk cId="3510362162" sldId="989"/>
            <ac:spMk id="2" creationId="{5CB3B3F7-9292-2A4F-7868-61CDAC3FA56E}"/>
          </ac:spMkLst>
        </pc:spChg>
      </pc:sldChg>
      <pc:sldChg chg="modSp">
        <pc:chgData name="Benedict, Julie" userId="S::julie.benedict@vermont.gov::b429a7ad-3659-44fb-a605-245919ac6b1a" providerId="AD" clId="Web-{344F37B4-ECEF-4BE3-BB6E-B601BF8FF80B}" dt="2023-12-16T01:38:26.473" v="15" actId="20577"/>
        <pc:sldMkLst>
          <pc:docMk/>
          <pc:sldMk cId="2935121673" sldId="990"/>
        </pc:sldMkLst>
        <pc:spChg chg="mod">
          <ac:chgData name="Benedict, Julie" userId="S::julie.benedict@vermont.gov::b429a7ad-3659-44fb-a605-245919ac6b1a" providerId="AD" clId="Web-{344F37B4-ECEF-4BE3-BB6E-B601BF8FF80B}" dt="2023-12-16T01:38:26.473" v="15" actId="20577"/>
          <ac:spMkLst>
            <pc:docMk/>
            <pc:sldMk cId="2935121673" sldId="990"/>
            <ac:spMk id="3" creationId="{69339F9F-FE72-C66E-5019-49C8C4A0FF25}"/>
          </ac:spMkLst>
        </pc:spChg>
      </pc:sldChg>
      <pc:sldChg chg="modSp">
        <pc:chgData name="Benedict, Julie" userId="S::julie.benedict@vermont.gov::b429a7ad-3659-44fb-a605-245919ac6b1a" providerId="AD" clId="Web-{344F37B4-ECEF-4BE3-BB6E-B601BF8FF80B}" dt="2023-12-16T01:38:44.786" v="29" actId="20577"/>
        <pc:sldMkLst>
          <pc:docMk/>
          <pc:sldMk cId="3758859130" sldId="991"/>
        </pc:sldMkLst>
        <pc:spChg chg="mod">
          <ac:chgData name="Benedict, Julie" userId="S::julie.benedict@vermont.gov::b429a7ad-3659-44fb-a605-245919ac6b1a" providerId="AD" clId="Web-{344F37B4-ECEF-4BE3-BB6E-B601BF8FF80B}" dt="2023-12-16T01:38:44.786" v="29" actId="20577"/>
          <ac:spMkLst>
            <pc:docMk/>
            <pc:sldMk cId="3758859130" sldId="991"/>
            <ac:spMk id="3" creationId="{CA012B32-BB18-06E0-CE83-3E6ACA8E0614}"/>
          </ac:spMkLst>
        </pc:spChg>
      </pc:sldChg>
      <pc:sldChg chg="modSp">
        <pc:chgData name="Benedict, Julie" userId="S::julie.benedict@vermont.gov::b429a7ad-3659-44fb-a605-245919ac6b1a" providerId="AD" clId="Web-{344F37B4-ECEF-4BE3-BB6E-B601BF8FF80B}" dt="2023-12-16T01:39:04.802" v="45" actId="20577"/>
        <pc:sldMkLst>
          <pc:docMk/>
          <pc:sldMk cId="1913680705" sldId="992"/>
        </pc:sldMkLst>
        <pc:spChg chg="mod">
          <ac:chgData name="Benedict, Julie" userId="S::julie.benedict@vermont.gov::b429a7ad-3659-44fb-a605-245919ac6b1a" providerId="AD" clId="Web-{344F37B4-ECEF-4BE3-BB6E-B601BF8FF80B}" dt="2023-12-16T01:39:04.802" v="45" actId="20577"/>
          <ac:spMkLst>
            <pc:docMk/>
            <pc:sldMk cId="1913680705" sldId="992"/>
            <ac:spMk id="3" creationId="{26AABAA5-702E-8C02-B453-006B3164B7DE}"/>
          </ac:spMkLst>
        </pc:spChg>
      </pc:sldChg>
    </pc:docChg>
  </pc:docChgLst>
  <pc:docChgLst>
    <pc:chgData name="Benedict, Julie" userId="S::julie.benedict@vermont.gov::b429a7ad-3659-44fb-a605-245919ac6b1a" providerId="AD" clId="Web-{4AFB2313-7FE5-4706-805D-24479F62C52F}"/>
    <pc:docChg chg="modSld">
      <pc:chgData name="Benedict, Julie" userId="S::julie.benedict@vermont.gov::b429a7ad-3659-44fb-a605-245919ac6b1a" providerId="AD" clId="Web-{4AFB2313-7FE5-4706-805D-24479F62C52F}" dt="2024-01-29T16:43:24.797" v="3" actId="20577"/>
      <pc:docMkLst>
        <pc:docMk/>
      </pc:docMkLst>
      <pc:sldChg chg="modSp">
        <pc:chgData name="Benedict, Julie" userId="S::julie.benedict@vermont.gov::b429a7ad-3659-44fb-a605-245919ac6b1a" providerId="AD" clId="Web-{4AFB2313-7FE5-4706-805D-24479F62C52F}" dt="2024-01-29T16:43:24.797" v="3" actId="20577"/>
        <pc:sldMkLst>
          <pc:docMk/>
          <pc:sldMk cId="1158407138" sldId="995"/>
        </pc:sldMkLst>
        <pc:spChg chg="mod">
          <ac:chgData name="Benedict, Julie" userId="S::julie.benedict@vermont.gov::b429a7ad-3659-44fb-a605-245919ac6b1a" providerId="AD" clId="Web-{4AFB2313-7FE5-4706-805D-24479F62C52F}" dt="2024-01-29T16:43:24.797" v="3" actId="20577"/>
          <ac:spMkLst>
            <pc:docMk/>
            <pc:sldMk cId="1158407138" sldId="995"/>
            <ac:spMk id="2" creationId="{4F450039-F88D-8CAC-B4CF-E8B68287DD6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AD12D-4FE9-437F-9452-8C060F8AED1D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F8CBE-FA00-423D-B3B5-9DE3B9B64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0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A4BF79-63C6-47B9-BEF7-6CD0B1D019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572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8801" y="6361176"/>
            <a:ext cx="2209799" cy="365125"/>
          </a:xfrm>
        </p:spPr>
        <p:txBody>
          <a:bodyPr/>
          <a:lstStyle/>
          <a:p>
            <a:fld id="{23D220DD-0DB6-40CC-AA10-28064AE531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61177"/>
            <a:ext cx="41148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367700"/>
            <a:ext cx="2651760" cy="365125"/>
          </a:xfrm>
        </p:spPr>
        <p:txBody>
          <a:bodyPr/>
          <a:lstStyle/>
          <a:p>
            <a:fld id="{E250B0C2-957E-422B-9F80-D3655E37EC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735" y="4842735"/>
            <a:ext cx="2015266" cy="201526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24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0957-829B-4E47-8008-F740C2D05F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0C2-957E-422B-9F80-D3655E37EC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87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7843-47CC-4C68-B500-501F7DB985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0C2-957E-422B-9F80-D3655E37EC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3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895600"/>
            <a:ext cx="103632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5961063"/>
            <a:ext cx="527049" cy="279400"/>
          </a:xfrm>
        </p:spPr>
        <p:txBody>
          <a:bodyPr/>
          <a:lstStyle>
            <a:lvl1pPr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1519D0E-FF3D-4663-B95C-E96CC79278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05616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0C2-957E-422B-9F80-D3655E37EC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8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E9EDE-61DC-410B-86B1-65E129EE53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0C2-957E-422B-9F80-D3655E37EC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46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A46E-A395-483E-B8B3-419C8431A0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0C2-957E-422B-9F80-D3655E37EC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7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3B47-DA74-417B-94A9-A6F8214A75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0C2-957E-422B-9F80-D3655E37EC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3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AF30-90D7-4C8E-9B19-AC45EC1DDF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0C2-957E-422B-9F80-D3655E37EC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32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8F1E-C856-452D-81E3-C9918F78D1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0C2-957E-422B-9F80-D3655E37EC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23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CAE4-0D93-4644-93A8-7B448C31CF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0C2-957E-422B-9F80-D3655E37EC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2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BDBE-6DE6-40AC-BA42-62858B6076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B0C2-957E-422B-9F80-D3655E37EC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9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B6DF-1BB9-4B27-9CCB-82ECAA73EB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15709"/>
            <a:ext cx="12192000" cy="124229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fld id="{E250B0C2-957E-422B-9F80-D3655E37EC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42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002060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Roboto Condensed" panose="02000000000000000000" pitchFamily="2" charset="0"/>
          <a:ea typeface="Roboto Condensed" panose="02000000000000000000" pitchFamily="2" charset="0"/>
          <a:cs typeface="Roboto Condensed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>
              <a:lumMod val="75000"/>
            </a:schemeClr>
          </a:solidFill>
          <a:latin typeface="Roboto Condensed" panose="02000000000000000000" pitchFamily="2" charset="0"/>
          <a:ea typeface="Roboto Condensed" panose="02000000000000000000" pitchFamily="2" charset="0"/>
          <a:cs typeface="Roboto Condensed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Roboto Condensed" panose="02000000000000000000" pitchFamily="2" charset="0"/>
          <a:ea typeface="Roboto Condensed" panose="02000000000000000000" pitchFamily="2" charset="0"/>
          <a:cs typeface="Roboto Condensed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DC1062C-0902-13E9-97DE-556234FFE277}"/>
              </a:ext>
            </a:extLst>
          </p:cNvPr>
          <p:cNvSpPr txBox="1"/>
          <p:nvPr/>
        </p:nvSpPr>
        <p:spPr>
          <a:xfrm>
            <a:off x="548640" y="571500"/>
            <a:ext cx="93530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July and August Severe Weather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SEOC</a:t>
            </a:r>
            <a:r>
              <a:rPr lang="en-US" sz="4400">
                <a:solidFill>
                  <a:prstClr val="black"/>
                </a:solidFill>
                <a:latin typeface="Calibri" panose="020F0502020204030204"/>
              </a:rPr>
              <a:t>/Municipality Interaction during </a:t>
            </a: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After Action  Meeting</a:t>
            </a:r>
          </a:p>
        </p:txBody>
      </p:sp>
    </p:spTree>
    <p:extLst>
      <p:ext uri="{BB962C8B-B14F-4D97-AF65-F5344CB8AC3E}">
        <p14:creationId xmlns:p14="http://schemas.microsoft.com/office/powerpoint/2010/main" val="29768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6048D-E2BD-9688-ADAF-DF7384F59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 Slab"/>
                <a:ea typeface="Roboto Slab"/>
                <a:cs typeface="Roboto Slab"/>
              </a:rPr>
              <a:t>Summary of Areas of Strength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A42DB-BFB5-752E-EC78-A4ADB0A1E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Roboto"/>
                <a:ea typeface="Roboto"/>
                <a:cs typeface="Roboto"/>
              </a:rPr>
              <a:t>Use of technology reaching out to the municipalities</a:t>
            </a:r>
          </a:p>
          <a:p>
            <a:pPr marL="514350" indent="-514350">
              <a:buAutoNum type="arabicPeriod"/>
            </a:pPr>
            <a:r>
              <a:rPr lang="en-US" dirty="0">
                <a:latin typeface="Roboto"/>
                <a:ea typeface="Roboto"/>
                <a:cs typeface="Roboto"/>
              </a:rPr>
              <a:t>Responsiveness to needs of local responders</a:t>
            </a:r>
          </a:p>
          <a:p>
            <a:pPr marL="514350" indent="-514350">
              <a:buAutoNum type="arabicPeriod"/>
            </a:pPr>
            <a:r>
              <a:rPr lang="en-US" dirty="0">
                <a:latin typeface="Roboto"/>
                <a:ea typeface="Roboto"/>
                <a:cs typeface="Roboto"/>
              </a:rPr>
              <a:t>After a bit of trial and error at the beginning, I think the SEOC really fine-tuned their Statewide Briefings so that they were tailored and valuable to municipalities</a:t>
            </a:r>
          </a:p>
          <a:p>
            <a:pPr marL="514350" indent="-514350">
              <a:buAutoNum type="arabicPeriod"/>
            </a:pPr>
            <a:r>
              <a:rPr lang="en-US" dirty="0">
                <a:latin typeface="Roboto"/>
                <a:ea typeface="Roboto"/>
                <a:cs typeface="Roboto"/>
              </a:rPr>
              <a:t>Dam folks stayed overnight and kept EMDs up to date with information.</a:t>
            </a:r>
            <a:endParaRPr lang="en-US" dirty="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2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3B3F7-9292-2A4F-7868-61CDAC3FA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37" y="30588"/>
            <a:ext cx="10515600" cy="1325563"/>
          </a:xfrm>
        </p:spPr>
        <p:txBody>
          <a:bodyPr/>
          <a:lstStyle/>
          <a:p>
            <a:r>
              <a:rPr lang="en-US">
                <a:latin typeface="Roboto Slab"/>
                <a:ea typeface="Roboto Slab"/>
                <a:cs typeface="Roboto Slab"/>
              </a:rPr>
              <a:t>Summary of Area of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E8A23-284E-74B2-0D66-EB027B4AC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47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>
                <a:latin typeface="Roboto"/>
                <a:ea typeface="Roboto"/>
                <a:cs typeface="Roboto"/>
              </a:rPr>
              <a:t>Some communications from the State were slow-example debris</a:t>
            </a:r>
            <a:endParaRPr lang="en-US"/>
          </a:p>
          <a:p>
            <a:pPr marL="514350" indent="-514350">
              <a:buAutoNum type="arabicPeriod"/>
            </a:pPr>
            <a:r>
              <a:rPr lang="en-US">
                <a:latin typeface="Roboto"/>
                <a:ea typeface="Roboto"/>
                <a:cs typeface="Roboto"/>
              </a:rPr>
              <a:t>Towns were not aware that some resources were billable.</a:t>
            </a:r>
          </a:p>
          <a:p>
            <a:pPr marL="514350" indent="-514350">
              <a:buAutoNum type="arabicPeriod"/>
            </a:pPr>
            <a:r>
              <a:rPr lang="en-US">
                <a:latin typeface="Roboto"/>
                <a:ea typeface="Roboto"/>
                <a:cs typeface="Roboto"/>
              </a:rPr>
              <a:t>Better use of mutual aid groups formed in towns across Vermont</a:t>
            </a:r>
          </a:p>
          <a:p>
            <a:pPr marL="514350" indent="-514350">
              <a:buAutoNum type="arabicPeriod"/>
            </a:pPr>
            <a:r>
              <a:rPr lang="en-US">
                <a:latin typeface="Roboto"/>
                <a:ea typeface="Roboto"/>
                <a:cs typeface="Roboto"/>
              </a:rPr>
              <a:t>Seems to be a disconnect between EMDs and their local schools in some areas</a:t>
            </a:r>
          </a:p>
          <a:p>
            <a:pPr marL="514350" indent="-514350">
              <a:buAutoNum type="arabicPeriod"/>
            </a:pPr>
            <a:r>
              <a:rPr lang="en-US">
                <a:latin typeface="Roboto"/>
                <a:ea typeface="Roboto"/>
                <a:cs typeface="Roboto"/>
              </a:rPr>
              <a:t>Coordination between USACE to support EMDs with response-especially for dam safety-Ball dam for example</a:t>
            </a:r>
          </a:p>
          <a:p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B12D966-B97E-B234-FA83-D45B47590ED7}"/>
              </a:ext>
            </a:extLst>
          </p:cNvPr>
          <p:cNvSpPr/>
          <p:nvPr/>
        </p:nvSpPr>
        <p:spPr>
          <a:xfrm>
            <a:off x="11313041" y="3870251"/>
            <a:ext cx="478465" cy="132906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6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4DFFA-1CD6-D3B6-8A84-CFBD5B376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>
                <a:latin typeface="Roboto Slab"/>
                <a:ea typeface="Roboto Slab"/>
                <a:cs typeface="Roboto Slab"/>
              </a:rPr>
              <a:t>Summary of Areas of Improvements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39F9F-FE72-C66E-5019-49C8C4A0F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859" y="149108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latin typeface="Roboto"/>
                <a:ea typeface="Roboto"/>
                <a:cs typeface="Roboto"/>
              </a:rPr>
              <a:t>6.  Some jurisdictions reported calling the SEOC asking for support but did not hear back</a:t>
            </a:r>
            <a:endParaRPr lang="en-US"/>
          </a:p>
          <a:p>
            <a:pPr marL="0" indent="0">
              <a:buNone/>
            </a:pPr>
            <a:r>
              <a:rPr lang="en-US" dirty="0">
                <a:latin typeface="Roboto"/>
                <a:ea typeface="Roboto"/>
                <a:cs typeface="Roboto"/>
              </a:rPr>
              <a:t>7.  Recovery Transition - towns and cities needed the SEOC to transition to recovery much earlier than it did</a:t>
            </a:r>
          </a:p>
          <a:p>
            <a:pPr marL="0" indent="0">
              <a:buNone/>
            </a:pPr>
            <a:r>
              <a:rPr lang="en-US" dirty="0">
                <a:latin typeface="Roboto"/>
                <a:ea typeface="Roboto"/>
                <a:cs typeface="Roboto"/>
              </a:rPr>
              <a:t>8.  SEOC should have a VTAC/UTAC Channel that is constantly monitored that towns can use to communicate with the state if their communications go down</a:t>
            </a:r>
          </a:p>
          <a:p>
            <a:pPr marL="514350" indent="-514350">
              <a:buAutoNum type="arabicPeriod"/>
            </a:pPr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BD3AD7A7-5E1A-06CB-40E4-1212D942D86F}"/>
              </a:ext>
            </a:extLst>
          </p:cNvPr>
          <p:cNvSpPr/>
          <p:nvPr/>
        </p:nvSpPr>
        <p:spPr>
          <a:xfrm>
            <a:off x="10339990" y="4151884"/>
            <a:ext cx="788581" cy="148855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2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36999-6FE1-08D7-1513-ADF2E807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boto Slab"/>
                <a:ea typeface="Roboto Slab"/>
                <a:cs typeface="Roboto Slab"/>
              </a:rPr>
              <a:t>Summary of Areas of Improvements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12B32-BB18-06E0-CE83-3E6ACA8E0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639" y="145391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Roboto"/>
                <a:ea typeface="Roboto"/>
                <a:cs typeface="Roboto"/>
              </a:rPr>
              <a:t>9.  A ticket was closed out, but no action was taken.  Town didn't hear back and when they called back weeks later, they were told the ticket was closed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Roboto"/>
                <a:ea typeface="Roboto"/>
                <a:cs typeface="Roboto"/>
              </a:rPr>
              <a:t>10.  Concern about miscommunication about fixing roads - town was told to only rough in road, they did that, and then were told they could have made full repairs instead</a:t>
            </a:r>
          </a:p>
          <a:p>
            <a:pPr marL="0" indent="0">
              <a:buNone/>
            </a:pPr>
            <a:r>
              <a:rPr lang="en-US" dirty="0">
                <a:latin typeface="Roboto"/>
                <a:ea typeface="Roboto"/>
                <a:cs typeface="Roboto"/>
              </a:rPr>
              <a:t>11.  Concerns about having so many different FEMA people involved in the town for different specialized areas.  Town noted they met with a bunch of different people, none of them seemed to be talking, so they had the same meeting over and over</a:t>
            </a:r>
          </a:p>
          <a:p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82486961-2A0E-CF48-13B4-9E5434BCB3BE}"/>
              </a:ext>
            </a:extLst>
          </p:cNvPr>
          <p:cNvSpPr/>
          <p:nvPr/>
        </p:nvSpPr>
        <p:spPr>
          <a:xfrm>
            <a:off x="11474605" y="3501483"/>
            <a:ext cx="566853" cy="190500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5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62C25-E5F6-BA0C-48BA-DCC0A9E52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boto Slab"/>
                <a:ea typeface="Roboto Slab"/>
                <a:cs typeface="Roboto Slab"/>
              </a:rPr>
              <a:t>Summary of Areas of Improvements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ABAA5-702E-8C02-B453-006B3164B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060" y="1418044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latin typeface="Roboto"/>
                <a:ea typeface="Roboto"/>
                <a:cs typeface="Roboto"/>
              </a:rPr>
              <a:t>12.  Local resident suggestion to have alarms associated with river </a:t>
            </a:r>
            <a:r>
              <a:rPr lang="en-US" dirty="0">
                <a:latin typeface="Roboto"/>
                <a:ea typeface="Roboto"/>
                <a:cs typeface="Roboto"/>
              </a:rPr>
              <a:t>levels</a:t>
            </a:r>
            <a:endParaRPr lang="en-US" dirty="0"/>
          </a:p>
          <a:p>
            <a:pPr marL="0" indent="0">
              <a:buNone/>
            </a:pPr>
            <a:r>
              <a:rPr lang="en-US">
                <a:latin typeface="Roboto"/>
                <a:ea typeface="Roboto"/>
                <a:cs typeface="Roboto"/>
              </a:rPr>
              <a:t>13.  We need to find a source for generator grants (purchasing, installing, and/or elevating) and all band radios for communities.  Suggestion that we lobby the legislature to find these funds.</a:t>
            </a:r>
          </a:p>
          <a:p>
            <a:pPr marL="0" indent="0">
              <a:buNone/>
            </a:pPr>
            <a:r>
              <a:rPr lang="en-US">
                <a:latin typeface="Roboto"/>
                <a:ea typeface="Roboto"/>
                <a:cs typeface="Roboto"/>
              </a:rPr>
              <a:t>14.  Suggestion that satellite phones be strategically placed </a:t>
            </a:r>
            <a:r>
              <a:rPr lang="en-US" dirty="0">
                <a:latin typeface="Roboto"/>
                <a:ea typeface="Roboto"/>
                <a:cs typeface="Roboto"/>
              </a:rPr>
              <a:t>throughout the state in locations that are typically "islands" during disasters.</a:t>
            </a:r>
          </a:p>
          <a:p>
            <a:pPr marL="0" indent="0">
              <a:buNone/>
            </a:pPr>
            <a:r>
              <a:rPr lang="en-US">
                <a:latin typeface="Roboto"/>
                <a:ea typeface="Roboto"/>
                <a:cs typeface="Roboto"/>
              </a:rPr>
              <a:t>15.  Would prefer 2-1-1 data nightly to be used effectively used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8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73E80-E1B7-B798-DCB2-6ED177A43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boto Slab"/>
                <a:ea typeface="Roboto Slab"/>
                <a:cs typeface="Roboto Slab"/>
              </a:rPr>
              <a:t>Discussion: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6E41-F99C-B26A-C6A9-5ACA338FF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Roboto"/>
                <a:ea typeface="Roboto"/>
                <a:cs typeface="Roboto"/>
              </a:rPr>
              <a:t>What's missing?</a:t>
            </a:r>
          </a:p>
          <a:p>
            <a:r>
              <a:rPr lang="en-US" sz="4800" dirty="0">
                <a:latin typeface="Roboto"/>
                <a:ea typeface="Roboto"/>
                <a:cs typeface="Roboto"/>
              </a:rPr>
              <a:t>EMD </a:t>
            </a:r>
            <a:r>
              <a:rPr lang="en-US" sz="4800">
                <a:latin typeface="Roboto"/>
                <a:ea typeface="Roboto"/>
                <a:cs typeface="Roboto"/>
              </a:rPr>
              <a:t>mutual aid agreements?</a:t>
            </a:r>
          </a:p>
          <a:p>
            <a:r>
              <a:rPr lang="en-US" sz="4800">
                <a:latin typeface="Roboto"/>
                <a:ea typeface="Roboto"/>
                <a:cs typeface="Roboto"/>
              </a:rPr>
              <a:t>Regional EOCs?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1435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E32C7-288D-E849-9B4D-E70D29CEC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boto Slab"/>
                <a:ea typeface="Roboto Slab"/>
                <a:cs typeface="Roboto Slab"/>
              </a:rPr>
              <a:t>Next Steps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B791F-C26F-93E3-BBBA-AC458C669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Roboto"/>
                <a:ea typeface="Roboto"/>
                <a:cs typeface="Roboto"/>
              </a:rPr>
              <a:t>Direct line of communication to SEOC</a:t>
            </a:r>
          </a:p>
          <a:p>
            <a:r>
              <a:rPr lang="en-US" err="1">
                <a:latin typeface="Roboto"/>
                <a:ea typeface="Roboto"/>
                <a:cs typeface="Roboto"/>
              </a:rPr>
              <a:t>WebEOC</a:t>
            </a:r>
            <a:r>
              <a:rPr lang="en-US" dirty="0">
                <a:latin typeface="Roboto"/>
                <a:ea typeface="Roboto"/>
                <a:cs typeface="Roboto"/>
              </a:rPr>
              <a:t> training for EMDs</a:t>
            </a:r>
          </a:p>
          <a:p>
            <a:r>
              <a:rPr lang="en-US" dirty="0">
                <a:latin typeface="Roboto"/>
                <a:ea typeface="Roboto"/>
                <a:cs typeface="Roboto"/>
              </a:rPr>
              <a:t>Calais cannot reach 211-with A T and T-use whole phone number</a:t>
            </a:r>
            <a:endParaRPr lang="en-US" dirty="0"/>
          </a:p>
          <a:p>
            <a:r>
              <a:rPr lang="en-US" dirty="0">
                <a:latin typeface="Roboto"/>
                <a:ea typeface="Roboto"/>
                <a:cs typeface="Roboto"/>
              </a:rPr>
              <a:t>Moretown residents flooded but didn't hear at the EMD</a:t>
            </a:r>
            <a:endParaRPr lang="en-US" dirty="0"/>
          </a:p>
          <a:p>
            <a:r>
              <a:rPr lang="en-US" dirty="0">
                <a:latin typeface="Roboto"/>
                <a:ea typeface="Roboto"/>
                <a:cs typeface="Roboto"/>
              </a:rPr>
              <a:t>Add EMD numbers and website to messaging or the town hall</a:t>
            </a:r>
            <a:endParaRPr lang="en-US" dirty="0"/>
          </a:p>
          <a:p>
            <a:r>
              <a:rPr lang="en-US" dirty="0">
                <a:latin typeface="Roboto"/>
                <a:ea typeface="Roboto"/>
                <a:cs typeface="Roboto"/>
              </a:rPr>
              <a:t>More emphasis on local versus regional sheltering-get ARC sheltering class in Central Vermont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7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F695D-1BDB-7C01-5630-99E0A2A09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759F4-B46F-FED7-070A-318157AB6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Roboto"/>
                <a:ea typeface="Roboto"/>
                <a:cs typeface="Roboto"/>
              </a:rPr>
              <a:t>Wayze</a:t>
            </a:r>
          </a:p>
          <a:p>
            <a:r>
              <a:rPr lang="en-US" dirty="0">
                <a:latin typeface="Roboto"/>
                <a:ea typeface="Roboto"/>
                <a:cs typeface="Roboto"/>
              </a:rPr>
              <a:t>No mention of permitting from FEMA</a:t>
            </a:r>
          </a:p>
          <a:p>
            <a:r>
              <a:rPr lang="en-US">
                <a:latin typeface="Roboto"/>
                <a:ea typeface="Roboto"/>
                <a:cs typeface="Roboto"/>
              </a:rPr>
              <a:t>Give folks an estimation of FEMA folks that will visit them</a:t>
            </a:r>
          </a:p>
          <a:p>
            <a:r>
              <a:rPr lang="en-US">
                <a:latin typeface="Roboto"/>
                <a:ea typeface="Roboto"/>
                <a:cs typeface="Roboto"/>
              </a:rPr>
              <a:t>EMD handbook is GREAT!</a:t>
            </a:r>
            <a:endParaRPr lang="en-US" dirty="0">
              <a:latin typeface="Roboto"/>
              <a:ea typeface="Roboto"/>
              <a:cs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62931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7E510-6E88-818E-D263-11B3EFAFD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8000">
                <a:latin typeface="Roboto"/>
                <a:ea typeface="Roboto"/>
                <a:cs typeface="Roboto"/>
              </a:rPr>
              <a:t>Questions?</a:t>
            </a:r>
            <a:endParaRPr lang="en-US" sz="8000"/>
          </a:p>
        </p:txBody>
      </p:sp>
    </p:spTree>
    <p:extLst>
      <p:ext uri="{BB962C8B-B14F-4D97-AF65-F5344CB8AC3E}">
        <p14:creationId xmlns:p14="http://schemas.microsoft.com/office/powerpoint/2010/main" val="398105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50039-F88D-8CAC-B4CF-E8B68287D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boto Slab"/>
                <a:ea typeface="Roboto Slab"/>
                <a:cs typeface="Roboto Slab"/>
              </a:rPr>
              <a:t>What's the Point of Tonight?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067A4-E685-9EA9-07C7-8E84D00AE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500">
              <a:latin typeface="Arial"/>
              <a:ea typeface="Roboto"/>
              <a:cs typeface="Arial"/>
            </a:endParaRPr>
          </a:p>
          <a:p>
            <a:r>
              <a:rPr lang="en-US">
                <a:latin typeface="Roboto"/>
                <a:ea typeface="Roboto"/>
                <a:cs typeface="Roboto"/>
              </a:rPr>
              <a:t>Improvements</a:t>
            </a:r>
          </a:p>
          <a:p>
            <a:r>
              <a:rPr lang="en-US">
                <a:latin typeface="Roboto"/>
                <a:ea typeface="Roboto"/>
                <a:cs typeface="Roboto"/>
              </a:rPr>
              <a:t>Strengths</a:t>
            </a:r>
          </a:p>
          <a:p>
            <a:endParaRPr lang="en-US"/>
          </a:p>
          <a:p>
            <a:r>
              <a:rPr lang="en-US">
                <a:latin typeface="Roboto"/>
                <a:ea typeface="Roboto"/>
                <a:cs typeface="Roboto"/>
              </a:rPr>
              <a:t>Missing or update what is known from the survey</a:t>
            </a:r>
          </a:p>
          <a:p>
            <a:pPr marL="0" indent="0">
              <a:buNone/>
            </a:pPr>
            <a:r>
              <a:rPr lang="en-US">
                <a:latin typeface="Roboto"/>
                <a:ea typeface="Roboto"/>
                <a:cs typeface="Roboto"/>
              </a:rPr>
              <a:t>**This will cover your interactions with the SEOC and your Local Liaisons-you should also debrief in your own agencies/jurisdictions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0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C4E26-908D-18EA-7607-A5C122185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5316" y="568779"/>
            <a:ext cx="3075759" cy="5523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en-US" dirty="0">
                <a:latin typeface="Roboto"/>
                <a:ea typeface="Roboto"/>
                <a:cs typeface="Roboto"/>
              </a:rPr>
              <a:t>North Bennington*</a:t>
            </a:r>
            <a:endParaRPr lang="en-US" dirty="0"/>
          </a:p>
          <a:p>
            <a:pPr lvl="1"/>
            <a:r>
              <a:rPr lang="en-US" dirty="0">
                <a:latin typeface="Roboto"/>
                <a:ea typeface="Roboto"/>
                <a:cs typeface="Roboto"/>
              </a:rPr>
              <a:t>Northfield</a:t>
            </a:r>
          </a:p>
          <a:p>
            <a:pPr lvl="1"/>
            <a:r>
              <a:rPr lang="en-US" dirty="0">
                <a:latin typeface="Roboto"/>
                <a:ea typeface="Roboto"/>
                <a:cs typeface="Roboto"/>
              </a:rPr>
              <a:t>Panton</a:t>
            </a:r>
          </a:p>
          <a:p>
            <a:pPr lvl="1"/>
            <a:r>
              <a:rPr lang="en-US" dirty="0">
                <a:latin typeface="Roboto"/>
                <a:ea typeface="Roboto"/>
                <a:cs typeface="Roboto"/>
              </a:rPr>
              <a:t>Plymouth</a:t>
            </a:r>
          </a:p>
          <a:p>
            <a:pPr lvl="1"/>
            <a:r>
              <a:rPr lang="en-US" dirty="0">
                <a:latin typeface="Roboto"/>
                <a:ea typeface="Roboto"/>
                <a:cs typeface="Roboto"/>
              </a:rPr>
              <a:t>Royalton</a:t>
            </a:r>
          </a:p>
          <a:p>
            <a:pPr lvl="1"/>
            <a:r>
              <a:rPr lang="en-US" dirty="0">
                <a:latin typeface="Roboto"/>
                <a:ea typeface="Roboto"/>
                <a:cs typeface="Roboto"/>
              </a:rPr>
              <a:t>Rupert</a:t>
            </a:r>
          </a:p>
          <a:p>
            <a:pPr lvl="1"/>
            <a:r>
              <a:rPr lang="en-US" dirty="0">
                <a:latin typeface="Roboto"/>
                <a:ea typeface="Roboto"/>
                <a:cs typeface="Roboto"/>
              </a:rPr>
              <a:t>Stamford*</a:t>
            </a:r>
            <a:endParaRPr lang="en-US" dirty="0"/>
          </a:p>
          <a:p>
            <a:pPr lvl="1"/>
            <a:r>
              <a:rPr lang="en-US" dirty="0">
                <a:latin typeface="Roboto"/>
                <a:ea typeface="Roboto"/>
                <a:cs typeface="Roboto"/>
              </a:rPr>
              <a:t>Tunbridge</a:t>
            </a:r>
          </a:p>
          <a:p>
            <a:pPr lvl="1"/>
            <a:r>
              <a:rPr lang="en-US" dirty="0">
                <a:latin typeface="Roboto"/>
                <a:ea typeface="Roboto"/>
                <a:cs typeface="Roboto"/>
              </a:rPr>
              <a:t>Waterville</a:t>
            </a:r>
          </a:p>
          <a:p>
            <a:pPr lvl="1"/>
            <a:r>
              <a:rPr lang="en-US" dirty="0">
                <a:latin typeface="Roboto"/>
                <a:ea typeface="Roboto"/>
                <a:cs typeface="Roboto"/>
              </a:rPr>
              <a:t>West Fairlee</a:t>
            </a:r>
          </a:p>
          <a:p>
            <a:pPr lvl="1"/>
            <a:r>
              <a:rPr lang="en-US" dirty="0">
                <a:latin typeface="Roboto"/>
                <a:ea typeface="Roboto"/>
                <a:cs typeface="Roboto"/>
              </a:rPr>
              <a:t>Wheelock</a:t>
            </a:r>
          </a:p>
          <a:p>
            <a:pPr lvl="1"/>
            <a:r>
              <a:rPr lang="en-US" dirty="0">
                <a:latin typeface="Roboto"/>
                <a:ea typeface="Roboto"/>
                <a:cs typeface="Roboto"/>
              </a:rPr>
              <a:t>Wilmington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C961A5B-28B1-6EE7-E997-01C3183200CA}"/>
              </a:ext>
            </a:extLst>
          </p:cNvPr>
          <p:cNvSpPr txBox="1">
            <a:spLocks/>
          </p:cNvSpPr>
          <p:nvPr/>
        </p:nvSpPr>
        <p:spPr>
          <a:xfrm>
            <a:off x="3020241" y="586468"/>
            <a:ext cx="3075759" cy="5523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/>
              <a:t>Cambridge</a:t>
            </a:r>
          </a:p>
          <a:p>
            <a:pPr lvl="1"/>
            <a:r>
              <a:rPr lang="en-US"/>
              <a:t>Castleton</a:t>
            </a:r>
          </a:p>
          <a:p>
            <a:pPr lvl="1"/>
            <a:r>
              <a:rPr lang="en-US"/>
              <a:t>Chelsea</a:t>
            </a:r>
          </a:p>
          <a:p>
            <a:pPr lvl="1"/>
            <a:r>
              <a:rPr lang="en-US"/>
              <a:t>Chittenden</a:t>
            </a:r>
          </a:p>
          <a:p>
            <a:pPr lvl="1"/>
            <a:r>
              <a:rPr lang="en-US"/>
              <a:t>Cornwall</a:t>
            </a:r>
          </a:p>
          <a:p>
            <a:pPr lvl="1"/>
            <a:r>
              <a:rPr lang="en-US"/>
              <a:t>Ferrisburgh</a:t>
            </a:r>
          </a:p>
          <a:p>
            <a:pPr lvl="1"/>
            <a:r>
              <a:rPr lang="en-US"/>
              <a:t>Guilford</a:t>
            </a:r>
          </a:p>
          <a:p>
            <a:pPr lvl="1"/>
            <a:r>
              <a:rPr lang="en-US"/>
              <a:t>Hancock</a:t>
            </a:r>
          </a:p>
          <a:p>
            <a:pPr lvl="1"/>
            <a:r>
              <a:rPr lang="en-US"/>
              <a:t>Highgate</a:t>
            </a:r>
          </a:p>
          <a:p>
            <a:pPr lvl="1"/>
            <a:r>
              <a:rPr lang="en-US"/>
              <a:t>Hyde Park</a:t>
            </a:r>
          </a:p>
          <a:p>
            <a:pPr lvl="1"/>
            <a:r>
              <a:rPr lang="en-US"/>
              <a:t>Lincoln</a:t>
            </a:r>
          </a:p>
          <a:p>
            <a:pPr lvl="1"/>
            <a:r>
              <a:rPr lang="en-US"/>
              <a:t>Marshfield</a:t>
            </a:r>
          </a:p>
          <a:p>
            <a:pPr lvl="1"/>
            <a:r>
              <a:rPr lang="en-US"/>
              <a:t>Moretown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83BEE6-89C6-069B-6058-524580FB8EB2}"/>
              </a:ext>
            </a:extLst>
          </p:cNvPr>
          <p:cNvSpPr txBox="1">
            <a:spLocks/>
          </p:cNvSpPr>
          <p:nvPr/>
        </p:nvSpPr>
        <p:spPr>
          <a:xfrm>
            <a:off x="387395" y="443593"/>
            <a:ext cx="3075759" cy="55238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4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4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Feedback N=39</a:t>
            </a:r>
          </a:p>
          <a:p>
            <a:r>
              <a:rPr lang="en-US"/>
              <a:t>Municipalities</a:t>
            </a:r>
          </a:p>
          <a:p>
            <a:pPr lvl="1"/>
            <a:r>
              <a:rPr lang="en-US"/>
              <a:t>Albany</a:t>
            </a:r>
          </a:p>
          <a:p>
            <a:pPr lvl="1"/>
            <a:r>
              <a:rPr lang="en-US"/>
              <a:t>Barre City</a:t>
            </a:r>
          </a:p>
          <a:p>
            <a:pPr lvl="1"/>
            <a:r>
              <a:rPr lang="en-US"/>
              <a:t>Barton</a:t>
            </a:r>
          </a:p>
          <a:p>
            <a:pPr lvl="1"/>
            <a:r>
              <a:rPr lang="en-US">
                <a:latin typeface="Roboto"/>
                <a:ea typeface="Roboto"/>
                <a:cs typeface="Roboto"/>
              </a:rPr>
              <a:t>Belvidere</a:t>
            </a:r>
            <a:endParaRPr lang="en-US"/>
          </a:p>
          <a:p>
            <a:pPr lvl="1"/>
            <a:r>
              <a:rPr lang="en-US"/>
              <a:t>Bethel</a:t>
            </a:r>
          </a:p>
          <a:p>
            <a:pPr lvl="1"/>
            <a:r>
              <a:rPr lang="en-US"/>
              <a:t>Brandon</a:t>
            </a:r>
          </a:p>
          <a:p>
            <a:pPr lvl="1"/>
            <a:r>
              <a:rPr lang="en-US"/>
              <a:t>Bristol</a:t>
            </a:r>
          </a:p>
          <a:p>
            <a:pPr lvl="1"/>
            <a:r>
              <a:rPr lang="en-US"/>
              <a:t>Brookline</a:t>
            </a:r>
          </a:p>
          <a:p>
            <a:pPr lvl="1"/>
            <a:r>
              <a:rPr lang="en-US">
                <a:latin typeface="Roboto"/>
                <a:ea typeface="Roboto"/>
                <a:cs typeface="Roboto"/>
              </a:rPr>
              <a:t>Buel’s Gore</a:t>
            </a:r>
          </a:p>
          <a:p>
            <a:pPr lvl="1"/>
            <a:r>
              <a:rPr lang="en-US"/>
              <a:t>Burke</a:t>
            </a:r>
          </a:p>
        </p:txBody>
      </p:sp>
    </p:spTree>
    <p:extLst>
      <p:ext uri="{BB962C8B-B14F-4D97-AF65-F5344CB8AC3E}">
        <p14:creationId xmlns:p14="http://schemas.microsoft.com/office/powerpoint/2010/main" val="98186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D2AF95-D301-BADB-E903-CA52F66024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969" y="273790"/>
            <a:ext cx="10823705" cy="4500812"/>
          </a:xfrm>
        </p:spPr>
      </p:pic>
    </p:spTree>
    <p:extLst>
      <p:ext uri="{BB962C8B-B14F-4D97-AF65-F5344CB8AC3E}">
        <p14:creationId xmlns:p14="http://schemas.microsoft.com/office/powerpoint/2010/main" val="5778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21FBFA-0F9D-FD4C-2007-D67F54C07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298" y="245215"/>
            <a:ext cx="11491045" cy="4926860"/>
          </a:xfrm>
        </p:spPr>
      </p:pic>
    </p:spTree>
    <p:extLst>
      <p:ext uri="{BB962C8B-B14F-4D97-AF65-F5344CB8AC3E}">
        <p14:creationId xmlns:p14="http://schemas.microsoft.com/office/powerpoint/2010/main" val="292560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85B085-8372-55BD-20F5-703FABA41D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374" y="359514"/>
            <a:ext cx="11220576" cy="4860794"/>
          </a:xfrm>
        </p:spPr>
      </p:pic>
    </p:spTree>
    <p:extLst>
      <p:ext uri="{BB962C8B-B14F-4D97-AF65-F5344CB8AC3E}">
        <p14:creationId xmlns:p14="http://schemas.microsoft.com/office/powerpoint/2010/main" val="207759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0F21E4-DA3E-FE48-6841-26CEDED105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273" y="273789"/>
            <a:ext cx="11338051" cy="4949382"/>
          </a:xfrm>
        </p:spPr>
      </p:pic>
    </p:spTree>
    <p:extLst>
      <p:ext uri="{BB962C8B-B14F-4D97-AF65-F5344CB8AC3E}">
        <p14:creationId xmlns:p14="http://schemas.microsoft.com/office/powerpoint/2010/main" val="429075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BC5927-7419-AE2D-8993-3641DBEF0D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701" y="292840"/>
            <a:ext cx="11524714" cy="4993535"/>
          </a:xfrm>
        </p:spPr>
      </p:pic>
    </p:spTree>
    <p:extLst>
      <p:ext uri="{BB962C8B-B14F-4D97-AF65-F5344CB8AC3E}">
        <p14:creationId xmlns:p14="http://schemas.microsoft.com/office/powerpoint/2010/main" val="414490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9628C76-1157-E49D-EFB6-9D3C047CA6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599" y="305530"/>
            <a:ext cx="10557001" cy="5395190"/>
          </a:xfrm>
        </p:spPr>
      </p:pic>
    </p:spTree>
    <p:extLst>
      <p:ext uri="{BB962C8B-B14F-4D97-AF65-F5344CB8AC3E}">
        <p14:creationId xmlns:p14="http://schemas.microsoft.com/office/powerpoint/2010/main" val="128473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2 [Read-Only]" id="{F407A731-651B-4DC6-A490-BD217A687A23}" vid="{CF891310-8E26-47A3-8D50-6272EF19F1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bf1fa1-f4b1-40d8-b57f-2dffab86c26d" xsi:nil="true"/>
    <lcf76f155ced4ddcb4097134ff3c332f xmlns="98efc47e-6ad4-45c9-befc-a74ec4c8a704">
      <Terms xmlns="http://schemas.microsoft.com/office/infopath/2007/PartnerControls"/>
    </lcf76f155ced4ddcb4097134ff3c332f>
    <Fiscal_x0020_Year xmlns="96bf1fa1-f4b1-40d8-b57f-2dffab86c26d" xsi:nil="true"/>
    <DocDescription xmlns="98efc47e-6ad4-45c9-befc-a74ec4c8a70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F8661E2AD74643A4D942F95B3C4CDF" ma:contentTypeVersion="21" ma:contentTypeDescription="Create a new document." ma:contentTypeScope="" ma:versionID="d3cee7a091f1abaac9b79ec9b7421e83">
  <xsd:schema xmlns:xsd="http://www.w3.org/2001/XMLSchema" xmlns:xs="http://www.w3.org/2001/XMLSchema" xmlns:p="http://schemas.microsoft.com/office/2006/metadata/properties" xmlns:ns2="96bf1fa1-f4b1-40d8-b57f-2dffab86c26d" xmlns:ns3="98efc47e-6ad4-45c9-befc-a74ec4c8a704" targetNamespace="http://schemas.microsoft.com/office/2006/metadata/properties" ma:root="true" ma:fieldsID="dcd50f99a4447db50e108412c7fb6d3d" ns2:_="" ns3:_="">
    <xsd:import namespace="96bf1fa1-f4b1-40d8-b57f-2dffab86c26d"/>
    <xsd:import namespace="98efc47e-6ad4-45c9-befc-a74ec4c8a704"/>
    <xsd:element name="properties">
      <xsd:complexType>
        <xsd:sequence>
          <xsd:element name="documentManagement">
            <xsd:complexType>
              <xsd:all>
                <xsd:element ref="ns2:Fiscal_x0020_Year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Doc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bf1fa1-f4b1-40d8-b57f-2dffab86c26d" elementFormDefault="qualified">
    <xsd:import namespace="http://schemas.microsoft.com/office/2006/documentManagement/types"/>
    <xsd:import namespace="http://schemas.microsoft.com/office/infopath/2007/PartnerControls"/>
    <xsd:element name="Fiscal_x0020_Year" ma:index="8" nillable="true" ma:displayName="Fiscal Year" ma:format="Dropdown" ma:hidden="true" ma:internalName="Fiscal_x0020_Year" ma:readOnly="false">
      <xsd:simpleType>
        <xsd:restriction base="dms:Choice">
          <xsd:enumeration value="None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</xsd:restriction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f441d52-24e9-4848-b6ab-2af661f4cb53}" ma:internalName="TaxCatchAll" ma:showField="CatchAllData" ma:web="96bf1fa1-f4b1-40d8-b57f-2dffab86c2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efc47e-6ad4-45c9-befc-a74ec4c8a7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cDescription" ma:index="27" nillable="true" ma:displayName="Doc Description" ma:format="Dropdown" ma:internalName="DocDescription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C634D9-21E7-4F84-9987-EE14ADBB9417}">
  <ds:schemaRefs>
    <ds:schemaRef ds:uri="96bf1fa1-f4b1-40d8-b57f-2dffab86c26d"/>
    <ds:schemaRef ds:uri="98efc47e-6ad4-45c9-befc-a74ec4c8a704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086681E-4806-48D9-B202-54E5930D9D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B205C0-6BBF-43E2-A42F-4D6E3916D3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bf1fa1-f4b1-40d8-b57f-2dffab86c26d"/>
    <ds:schemaRef ds:uri="98efc47e-6ad4-45c9-befc-a74ec4c8a7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18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1_Office Theme</vt:lpstr>
      <vt:lpstr>PowerPoint Presentation</vt:lpstr>
      <vt:lpstr>What's the Point of Tonight?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of Areas of Strength</vt:lpstr>
      <vt:lpstr>Summary of Area of Improvements</vt:lpstr>
      <vt:lpstr>Summary of Areas of Improvements</vt:lpstr>
      <vt:lpstr>Summary of Areas of Improvements</vt:lpstr>
      <vt:lpstr>Summary of Areas of Improvements</vt:lpstr>
      <vt:lpstr>Discussion:</vt:lpstr>
      <vt:lpstr>Next Steps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Benedict, Julie</dc:creator>
  <cp:revision>97</cp:revision>
  <dcterms:created xsi:type="dcterms:W3CDTF">2023-11-13T18:23:59Z</dcterms:created>
  <dcterms:modified xsi:type="dcterms:W3CDTF">2024-02-14T22:58:12Z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0x010100FAF8661E2AD74643A4D942F95B3C4CDF</vt:lpwstr>
  </property>
  <property fmtid="{D5CDD505-2E9C-101B-9397-08002B2CF9AE}" pid="3" name="MediaServiceImageTags">
    <vt:lpwstr/>
  </property>
</Properties>
</file>